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пн 11.09.17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969" y="2563562"/>
            <a:ext cx="7141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Портрет первоклассника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4733" y="1739091"/>
            <a:ext cx="6246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 пороге школы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729" y="5055443"/>
            <a:ext cx="3637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3300"/>
                </a:solidFill>
              </a:rPr>
              <a:t>Презентацию подготовила:</a:t>
            </a:r>
          </a:p>
          <a:p>
            <a:pPr algn="just"/>
            <a:r>
              <a:rPr lang="ru-RU" i="1" dirty="0" smtClean="0">
                <a:solidFill>
                  <a:srgbClr val="FF3300"/>
                </a:solidFill>
              </a:rPr>
              <a:t>в</a:t>
            </a:r>
            <a:r>
              <a:rPr lang="ru-RU" i="1" dirty="0" smtClean="0">
                <a:solidFill>
                  <a:srgbClr val="FF3300"/>
                </a:solidFill>
              </a:rPr>
              <a:t>оспитатель </a:t>
            </a:r>
            <a:r>
              <a:rPr lang="ru-RU" i="1" dirty="0" smtClean="0">
                <a:solidFill>
                  <a:srgbClr val="FF3300"/>
                </a:solidFill>
              </a:rPr>
              <a:t>подготовительной </a:t>
            </a:r>
          </a:p>
          <a:p>
            <a:pPr algn="just"/>
            <a:r>
              <a:rPr lang="ru-RU" i="1" dirty="0" smtClean="0">
                <a:solidFill>
                  <a:srgbClr val="FF3300"/>
                </a:solidFill>
              </a:rPr>
              <a:t>л</a:t>
            </a:r>
            <a:r>
              <a:rPr lang="ru-RU" i="1" dirty="0" smtClean="0">
                <a:solidFill>
                  <a:srgbClr val="FF3300"/>
                </a:solidFill>
              </a:rPr>
              <a:t>огопедической группы</a:t>
            </a:r>
          </a:p>
          <a:p>
            <a:pPr algn="just"/>
            <a:r>
              <a:rPr lang="ru-RU" i="1" dirty="0" err="1" smtClean="0">
                <a:solidFill>
                  <a:srgbClr val="FF3300"/>
                </a:solidFill>
              </a:rPr>
              <a:t>Сеитхалилова</a:t>
            </a:r>
            <a:r>
              <a:rPr lang="ru-RU" i="1" dirty="0" smtClean="0">
                <a:solidFill>
                  <a:srgbClr val="FF3300"/>
                </a:solidFill>
              </a:rPr>
              <a:t> С.А.</a:t>
            </a:r>
            <a:endParaRPr lang="ru-RU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377" y="723236"/>
            <a:ext cx="8243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1.Ребёнок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 к систематической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возрасте ведущей деятельностью является игра. Нужно заметить, что поступление ребёнка в школу не означает отказа от игр, т.к. по-прежнему значительную часть своего времени первоклассник уделяет именно им.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Возникают отношения «ученик-учитель».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требуют от первоклассника принятия роли ученика, т.е. умения слушать и выполнять указания учителя.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Приобретается статус ученика.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воспринимается им как символ дальнейшего развития. А что разовьет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себе ребёнок, чего достигнет, пребывая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её стенах, - во многом зависит от нас,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взрослых.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043"/>
            <a:ext cx="9139938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1692" y="254955"/>
            <a:ext cx="846476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Фундаментом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адаптации ребёнка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Физическое здоровье ребёнка.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2. Развитый интеллект ребёнка.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3. Умение ребёнка общаться со сверстниками и взрослыми.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4. Выносливость и работоспособность.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5. Умение ребёнка читать и считать.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6. Аккуратность и дисциплинированность.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7. Хорошая память и внимание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8. Инициативность, воля, и способность действовать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самостоятельно.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Адаптация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к школе происходит не за один день. Это довольно длительный процесс, требующий напряжения всех сил детского организма и детской психики. В начале школьного обучения почти у всех первоклассников наблюдаются двигательное возбуждение или заторможенность, раздражительность, снижение аппетита, плохой сон, повышенная утомляемость. Это закономерные реакции организма ребенка на изменение привычного образа жизни, которые постепенно проходят.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Родители</a:t>
            </a: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помнить одну простую истину: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может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ребёнка умным, но счастливым делает его только душевное общение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близкими и любимыми людьми – семьёй. Родители могут создать такую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обстановку, которая не только подготовит ребёнка к успешной учёбе, но 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позволит занять ему достойное место среди первоклассников,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чувствовать себя в школе комфортно.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9300" y="1"/>
            <a:ext cx="6536425" cy="1255593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Что необходимо знать и уметь ребенку, идущему в школу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194" y="1282890"/>
            <a:ext cx="8447964" cy="5240739"/>
          </a:xfrm>
        </p:spPr>
        <p:txBody>
          <a:bodyPr>
            <a:normAutofit fontScale="250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Своё имя, отчество и фамилию.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Свой возраст (желательно дату рождения). 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Свой домашний адрес.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Свой город, его главные достопримечательности.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Страну, в которой живёт.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Фамилию, имя, отчество родителей, их профессию.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7.Времена 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(последовательность, месяцы, основные приметы каждого времени года, загадки и стихи о временах года), дни недели, сутки.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Домашних животных и их детёнышей.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Диких животных наших лесов, жарких стран, Севера, их повадки, детёнышей.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Транспорт наземный, водный, воздушный.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Различать одежду, обувь и головные уборы; зимующих и перелётных птиц; овощи, фрукты и ягоды.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3нать и уметь рассказывать русские народные сказки.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13.Различать 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правильно называть плоскостные 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геометрические фигуры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круг, квадрат, прямоугольник, треугольник, овал, 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трапеция</a:t>
            </a:r>
            <a:r>
              <a:rPr lang="ru-RU" sz="8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ромб, многоугольник.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2011" y="382136"/>
            <a:ext cx="874821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14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Свободно ориентироваться в пространстве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листе бумаги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(правая – левая сторона, верх – низ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писать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графические диктанты.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Уметь полно и последовательно пересказать прослушанный или прочитанный рассказ, составить, придумать рассказ по картинке.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3апомнить и назвать 6-10 картинок, слов.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Различать гласные и согласные звуки.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Разделять слова на слоги по количеству гласных звуков, составлять предложения из нескольких слов, писать звуковой диктант, делать звукобуквенный анализ слов.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Хорошо владеть ножницами (резать полоски, квадраты, круги, прямоугольники, треугольники, овалы, вырезать по контуру предмет).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Владеть карандашом: без линейки проводить вертикальные и горизонтальные линии, рисовать геометрические фигуры, животных, людей, различные предметы с опорой на геометрические формы, аккуратно закрашивать, штриховать карандашом, не выходя за контуры предметов.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Свободно считать до 10 и обратно, выполнять счётные операции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пределах 10, знать состав чисел до 10, решать задачи на сложение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вычитание.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Уметь внимательно, не отвлекаясь, слушать (30 – 35 минут) 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 Сохранять стройную, хорошую осанку, особенно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положении сидя.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5402" y="419717"/>
            <a:ext cx="6836675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Советы родителям будущих    первоклассников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6854" y="1702795"/>
            <a:ext cx="7942144" cy="4351338"/>
          </a:xfrm>
        </p:spPr>
        <p:txBody>
          <a:bodyPr>
            <a:normAutofit fontScale="925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Помогите своему ребёнку овладеть информацией, которая позволит ему не растеряться в обществе.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Приучайте ребёнка содержать свои вещи в порядке.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 пугайте ребёнка трудностями и неудачами в школе.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Научите ребёнка правильно реагировать на неудачи.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Помогите ребёнку обрести чувство уверенности в себе.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Приучайте ребёнка к самостоятельности.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Учите ребёнка чувствовать и удивляться, поощряйте его любознательность.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Стремитесь сделать полезным каждое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мгновение общения с ребёнком.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3773" y="859809"/>
            <a:ext cx="878915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свой портфель;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дороваться и прощаться с учителями и детьми, использовать и другие формы речевого этикета в зависимости от ситуации;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Задать вопрос учителю или однокласснику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тветить на  заданный  ему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 свою деятельность ;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Слушать объяснения и задания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учителя,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ыполнять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Попросить учителя помочь, если что-то непонятно, что-то не получается;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долгое время заниматься одним и тем же делом;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Аккуратно обращаться с книгой, тетрадью и другими школьными принадлежностями;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Разделять работу на части;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Адекватно реагировать на замечания учителя;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Объяснять то, с чем не согласен;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Учитывать мнение других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и поддерживать дружеские контакты со сверстниками;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Брать на себя часть ответственности за ведение домашнего хозяйства;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осуществлять выбор, обеспечивающий собственную безопасность.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Важное условие подготовленности ребёнка к школе - умение жить в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коллективе,</a:t>
            </a:r>
            <a:r>
              <a:rPr kumimoji="0" lang="ru-RU" b="1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считаться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интересами окружающих детей. Если ребёнок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ссорится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пустякам, не умеет правильно оценивать своё поведение,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будет привыкать к школе.</a:t>
            </a:r>
            <a:endParaRPr kumimoji="0" lang="ru-RU" b="1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499" y="0"/>
            <a:ext cx="480401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Значимые умения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для первоклассника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39487" y="309938"/>
            <a:ext cx="5145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Поддержите в ребенке его стремление стать школьником! Ваша искренняя заинтересованность в его школьных делах и заботах,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деятельности.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est-owl-reading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44" y="2772884"/>
            <a:ext cx="4610181" cy="27315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9434" y="5480545"/>
            <a:ext cx="5424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Franklin Gothic Demi Cond" pitchFamily="34" charset="0"/>
              </a:rPr>
              <a:t>Желаем вам удачи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Franklin Gothic Demi Cond" pitchFamily="34" charset="0"/>
              </a:rPr>
              <a:t>               в этом не простом,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Franklin Gothic Demi Cond" pitchFamily="34" charset="0"/>
              </a:rPr>
              <a:t>        но очень увлекательным деле</a:t>
            </a:r>
            <a:r>
              <a:rPr lang="ru-RU" sz="2400" i="1" dirty="0" smtClean="0">
                <a:solidFill>
                  <a:srgbClr val="FF0000"/>
                </a:solidFill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1038</Words>
  <Application>Microsoft Office PowerPoint</Application>
  <PresentationFormat>Экран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Что необходимо знать и уметь ребенку, идущему в школу</vt:lpstr>
      <vt:lpstr>Слайд 5</vt:lpstr>
      <vt:lpstr>Советы родителям будущих    первоклассников   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33</cp:revision>
  <dcterms:created xsi:type="dcterms:W3CDTF">2013-11-19T05:52:05Z</dcterms:created>
  <dcterms:modified xsi:type="dcterms:W3CDTF">2017-09-11T18:44:14Z</dcterms:modified>
</cp:coreProperties>
</file>